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56" r:id="rId2"/>
    <p:sldId id="257" r:id="rId3"/>
    <p:sldId id="259" r:id="rId4"/>
    <p:sldId id="261" r:id="rId5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  <a:srgbClr val="006600"/>
    <a:srgbClr val="00CC00"/>
    <a:srgbClr val="FF0000"/>
    <a:srgbClr val="FFF6EF"/>
    <a:srgbClr val="D6E3FE"/>
    <a:srgbClr val="D6F4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4" d="100"/>
          <a:sy n="124" d="100"/>
        </p:scale>
        <p:origin x="-654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 altLang="ru-RU"/>
          </a:p>
        </p:txBody>
      </p:sp>
      <p:sp>
        <p:nvSpPr>
          <p:cNvPr id="2052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0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0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 altLang="ru-RU"/>
          </a:p>
        </p:txBody>
      </p:sp>
      <p:sp>
        <p:nvSpPr>
          <p:cNvPr id="20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23B534FF-C158-4115-9719-7F4A2D69CC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863071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041153B-CB4F-45E2-84CD-DF28F8A0C859}" type="slidenum">
              <a:rPr lang="ru-RU" altLang="ru-RU"/>
              <a:pPr/>
              <a:t>1</a:t>
            </a:fld>
            <a:endParaRPr lang="ru-RU" altLang="ru-RU"/>
          </a:p>
        </p:txBody>
      </p:sp>
      <p:sp>
        <p:nvSpPr>
          <p:cNvPr id="4098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652EB90-83AF-46CA-958A-E4C7A64A4A91}" type="slidenum">
              <a:rPr lang="ru-RU" altLang="ru-RU"/>
              <a:pPr/>
              <a:t>2</a:t>
            </a:fld>
            <a:endParaRPr lang="ru-RU" altLang="ru-RU"/>
          </a:p>
        </p:txBody>
      </p:sp>
      <p:sp>
        <p:nvSpPr>
          <p:cNvPr id="6146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05F721-B86B-4180-BE04-9AB4E0BEE203}" type="slidenum">
              <a:rPr lang="ru-RU" altLang="ru-RU"/>
              <a:pPr/>
              <a:t>3</a:t>
            </a:fld>
            <a:endParaRPr lang="ru-RU" altLang="ru-RU"/>
          </a:p>
        </p:txBody>
      </p:sp>
      <p:sp>
        <p:nvSpPr>
          <p:cNvPr id="8194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EB8CEF9-BA15-4A17-9183-4D59AC903F7C}" type="slidenum">
              <a:rPr lang="ru-RU" altLang="ru-RU"/>
              <a:pPr/>
              <a:t>4</a:t>
            </a:fld>
            <a:endParaRPr lang="ru-RU" altLang="ru-RU"/>
          </a:p>
        </p:txBody>
      </p:sp>
      <p:sp>
        <p:nvSpPr>
          <p:cNvPr id="10242" name="Rectangle 2"/>
          <p:cNvSpPr>
            <a:spLocks noRo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ru-RU" alt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5EAFC1-D389-4002-8A31-4E601B5209AD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26731487"/>
      </p:ext>
    </p:extLst>
  </p:cSld>
  <p:clrMapOvr>
    <a:masterClrMapping/>
  </p:clrMapOvr>
  <p:transition advTm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7BE63F-02A0-48A0-8507-617C2A4D7C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51023954"/>
      </p:ext>
    </p:extLst>
  </p:cSld>
  <p:clrMapOvr>
    <a:masterClrMapping/>
  </p:clrMapOvr>
  <p:transition advTm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A7F11F-9D48-4975-9CD6-395BF87340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86610919"/>
      </p:ext>
    </p:extLst>
  </p:cSld>
  <p:clrMapOvr>
    <a:masterClrMapping/>
  </p:clrMapOvr>
  <p:transition advTm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F0213AF-F44C-4B8A-BCAF-92EBC7D5F84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64901994"/>
      </p:ext>
    </p:extLst>
  </p:cSld>
  <p:clrMapOvr>
    <a:masterClrMapping/>
  </p:clrMapOvr>
  <p:transition advTm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29DC2-01EF-49FC-8987-6E189CBAE4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40164345"/>
      </p:ext>
    </p:extLst>
  </p:cSld>
  <p:clrMapOvr>
    <a:masterClrMapping/>
  </p:clrMapOvr>
  <p:transition advTm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BD0F72-01D5-4DA2-A9AE-E63750F2FF5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85555684"/>
      </p:ext>
    </p:extLst>
  </p:cSld>
  <p:clrMapOvr>
    <a:masterClrMapping/>
  </p:clrMapOvr>
  <p:transition advTm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0286A50-2195-4355-B51F-092CF1B9126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31439919"/>
      </p:ext>
    </p:extLst>
  </p:cSld>
  <p:clrMapOvr>
    <a:masterClrMapping/>
  </p:clrMapOvr>
  <p:transition advTm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872B543-E91E-4E4F-AAB9-7A43497C28A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547938305"/>
      </p:ext>
    </p:extLst>
  </p:cSld>
  <p:clrMapOvr>
    <a:masterClrMapping/>
  </p:clrMapOvr>
  <p:transition advTm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2666EE-7B20-4868-9CC1-0D547F21EF9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64999268"/>
      </p:ext>
    </p:extLst>
  </p:cSld>
  <p:clrMapOvr>
    <a:masterClrMapping/>
  </p:clrMapOvr>
  <p:transition advTm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A9E23B1-2272-47E8-A85F-D94195B9D34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78036726"/>
      </p:ext>
    </p:extLst>
  </p:cSld>
  <p:clrMapOvr>
    <a:masterClrMapping/>
  </p:clrMapOvr>
  <p:transition advTm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A2B9AD-D420-443F-B24F-4ACA3A60ADC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10757244"/>
      </p:ext>
    </p:extLst>
  </p:cSld>
  <p:clrMapOvr>
    <a:masterClrMapping/>
  </p:clrMapOvr>
  <p:transition advTm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 alt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 alt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C072CE42-3259-4737-97D9-D3B8EF2CCE3E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0"/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3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Вена 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1963738" y="620713"/>
            <a:ext cx="5243512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/>
              <a:t>Валентин Загорянский</a:t>
            </a:r>
          </a:p>
          <a:p>
            <a:pPr algn="ctr"/>
            <a:endParaRPr lang="ru-RU" altLang="ru-RU" sz="2000"/>
          </a:p>
          <a:p>
            <a:pPr algn="ctr"/>
            <a:r>
              <a:rPr lang="ru-RU" altLang="ru-RU" sz="2800"/>
              <a:t>Барбаре Штайнингер </a:t>
            </a:r>
          </a:p>
          <a:p>
            <a:pPr algn="ctr"/>
            <a:endParaRPr lang="ru-RU" altLang="ru-RU" sz="2800"/>
          </a:p>
          <a:p>
            <a:pPr algn="ctr"/>
            <a:r>
              <a:rPr lang="ru-RU" altLang="ru-RU" sz="2800"/>
              <a:t>В память о прогулках по Вене </a:t>
            </a: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2051050" y="4149725"/>
            <a:ext cx="5305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/>
              <a:t>27 сентября 2010 года, </a:t>
            </a:r>
          </a:p>
          <a:p>
            <a:pPr algn="ctr"/>
            <a:r>
              <a:rPr lang="ru-RU" altLang="ru-RU" sz="2400"/>
              <a:t>на спектакле венской штаатсоперы </a:t>
            </a:r>
            <a:endParaRPr lang="en-US" altLang="ru-RU" sz="2400"/>
          </a:p>
          <a:p>
            <a:pPr algn="ctr"/>
            <a:r>
              <a:rPr lang="en-US" altLang="ru-RU" sz="2400"/>
              <a:t>«</a:t>
            </a:r>
            <a:r>
              <a:rPr lang="ru-RU" altLang="ru-RU" sz="2400"/>
              <a:t>Сила судьбы</a:t>
            </a:r>
            <a:r>
              <a:rPr lang="en-US" altLang="ru-RU" sz="2400"/>
              <a:t>» </a:t>
            </a:r>
            <a:r>
              <a:rPr lang="ru-RU" altLang="ru-RU" sz="2400"/>
              <a:t>Дж</a:t>
            </a:r>
            <a:r>
              <a:rPr lang="en-US" altLang="ru-RU" sz="2400"/>
              <a:t>. </a:t>
            </a:r>
            <a:r>
              <a:rPr lang="ru-RU" altLang="ru-RU" sz="2400"/>
              <a:t>Верди</a:t>
            </a:r>
            <a:r>
              <a:rPr lang="en-US" altLang="ru-RU" sz="2400"/>
              <a:t>. </a:t>
            </a:r>
            <a:endParaRPr lang="ru-RU" altLang="ru-RU" sz="2400"/>
          </a:p>
        </p:txBody>
      </p:sp>
      <p:pic>
        <p:nvPicPr>
          <p:cNvPr id="2" name="14 - Track 14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836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18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119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5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075" grpId="0"/>
      <p:bldP spid="307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Вена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63738" y="620713"/>
            <a:ext cx="5243512" cy="2165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ru-RU" altLang="ru-RU" sz="3200"/>
              <a:t>Валентин Загорянский</a:t>
            </a:r>
          </a:p>
          <a:p>
            <a:pPr algn="ctr"/>
            <a:endParaRPr lang="ru-RU" altLang="ru-RU" sz="2000"/>
          </a:p>
          <a:p>
            <a:pPr algn="ctr"/>
            <a:r>
              <a:rPr lang="ru-RU" altLang="ru-RU" sz="2800"/>
              <a:t>Барбаре Штайнингер </a:t>
            </a:r>
          </a:p>
          <a:p>
            <a:pPr algn="ctr"/>
            <a:endParaRPr lang="ru-RU" altLang="ru-RU" sz="2800"/>
          </a:p>
          <a:p>
            <a:pPr algn="ctr"/>
            <a:r>
              <a:rPr lang="ru-RU" altLang="ru-RU" sz="2800"/>
              <a:t>В память о прогулках по Вене 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2051050" y="4149725"/>
            <a:ext cx="5305425" cy="1187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ru-RU" altLang="ru-RU" sz="2400"/>
              <a:t>27 сентября 2010 года, </a:t>
            </a:r>
          </a:p>
          <a:p>
            <a:pPr algn="ctr"/>
            <a:r>
              <a:rPr lang="ru-RU" altLang="ru-RU" sz="2400"/>
              <a:t>на спектакле венской штаатсоперы </a:t>
            </a:r>
            <a:endParaRPr lang="en-US" altLang="ru-RU" sz="2400"/>
          </a:p>
          <a:p>
            <a:pPr algn="ctr"/>
            <a:r>
              <a:rPr lang="en-US" altLang="ru-RU" sz="2400"/>
              <a:t>«</a:t>
            </a:r>
            <a:r>
              <a:rPr lang="ru-RU" altLang="ru-RU" sz="2400"/>
              <a:t>Сила судьбы</a:t>
            </a:r>
            <a:r>
              <a:rPr lang="en-US" altLang="ru-RU" sz="2400"/>
              <a:t>» </a:t>
            </a:r>
            <a:r>
              <a:rPr lang="ru-RU" altLang="ru-RU" sz="2400"/>
              <a:t>Дж</a:t>
            </a:r>
            <a:r>
              <a:rPr lang="en-US" altLang="ru-RU" sz="2400"/>
              <a:t>. </a:t>
            </a:r>
            <a:r>
              <a:rPr lang="ru-RU" altLang="ru-RU" sz="2400"/>
              <a:t>Верди</a:t>
            </a:r>
            <a:r>
              <a:rPr lang="en-US" altLang="ru-RU" sz="2400"/>
              <a:t>. </a:t>
            </a:r>
            <a:endParaRPr lang="ru-RU" altLang="ru-RU" sz="2400"/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/>
      <p:bldP spid="51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Вена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Барбара и ГС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20" r="1419"/>
          <a:stretch>
            <a:fillRect/>
          </a:stretch>
        </p:blipFill>
        <p:spPr bwMode="auto">
          <a:xfrm>
            <a:off x="5148263" y="0"/>
            <a:ext cx="39957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2" name="Text Box 4"/>
          <p:cNvSpPr txBox="1">
            <a:spLocks noChangeArrowheads="1"/>
          </p:cNvSpPr>
          <p:nvPr/>
        </p:nvSpPr>
        <p:spPr bwMode="auto">
          <a:xfrm>
            <a:off x="0" y="0"/>
            <a:ext cx="5148263" cy="6858000"/>
          </a:xfrm>
          <a:prstGeom prst="rect">
            <a:avLst/>
          </a:prstGeom>
          <a:gradFill rotWithShape="1">
            <a:gsLst>
              <a:gs pos="0">
                <a:srgbClr val="FFF6EF"/>
              </a:gs>
              <a:gs pos="100000">
                <a:srgbClr val="D6E3FE">
                  <a:alpha val="3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42000" tIns="514800"/>
          <a:lstStyle/>
          <a:p>
            <a:pPr>
              <a:lnSpc>
                <a:spcPct val="120000"/>
              </a:lnSpc>
              <a:spcAft>
                <a:spcPct val="15000"/>
              </a:spcAft>
            </a:pPr>
            <a:endParaRPr lang="ru-RU" altLang="ru-RU" sz="1700">
              <a:latin typeface="Times New Roman" pitchFamily="18" charset="0"/>
            </a:endParaRPr>
          </a:p>
          <a:p>
            <a:pPr>
              <a:lnSpc>
                <a:spcPct val="120000"/>
              </a:lnSpc>
              <a:spcAft>
                <a:spcPct val="15000"/>
              </a:spcAft>
            </a:pPr>
            <a:endParaRPr lang="ru-RU" altLang="ru-RU" sz="1700">
              <a:latin typeface="Times New Roman" pitchFamily="18" charset="0"/>
            </a:endParaRP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ар. Бара полумрак. И в полумраке…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х, этому ожогу не зажить!..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одится «Вдруг» </a:t>
            </a:r>
            <a:r>
              <a:rPr lang="ru-RU" altLang="ru-RU" sz="1700" b="1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ru-RU" altLang="ru-RU" sz="1700">
                <a:latin typeface="Times New Roman" pitchFamily="18" charset="0"/>
              </a:rPr>
              <a:t> и я, как визг собаки,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росаюсь в пламя пламенно служить!..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рабской цифрой век назначен мой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абом твоим, твоим рабовладеньем!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 осени назначено зимой 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ыть до весны вторым твоим рожденьем…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рбат мой робкий, был бы ты знаком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аз в вечность с этой венской незнакомкой!..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ог с ним, Бог с нимбом, Бог с небесным сном,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 край земли </a:t>
            </a:r>
            <a:r>
              <a:rPr lang="ru-RU" altLang="ru-RU" sz="1700" b="1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ru-RU" altLang="ru-RU" sz="1700">
                <a:latin typeface="Times New Roman" pitchFamily="18" charset="0"/>
              </a:rPr>
              <a:t> хоть комкай, хоть не комкай…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асстались утро с утром, день со днём!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 сердце с сердцем? А огонь с огнём?.. </a:t>
            </a:r>
          </a:p>
        </p:txBody>
      </p:sp>
      <p:sp>
        <p:nvSpPr>
          <p:cNvPr id="7173" name="Text Box 5"/>
          <p:cNvSpPr txBox="1">
            <a:spLocks noChangeArrowheads="1"/>
          </p:cNvSpPr>
          <p:nvPr/>
        </p:nvSpPr>
        <p:spPr bwMode="auto">
          <a:xfrm>
            <a:off x="858838" y="188913"/>
            <a:ext cx="26844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50000"/>
              </a:spcAft>
            </a:pPr>
            <a:r>
              <a:rPr lang="ru-RU" altLang="ru-RU" sz="2000">
                <a:latin typeface="Calibri" pitchFamily="34" charset="0"/>
              </a:rPr>
              <a:t>КАК  ВИЗГ  СОБАКИ  </a:t>
            </a:r>
          </a:p>
          <a:p>
            <a:pPr algn="ctr"/>
            <a:r>
              <a:rPr lang="ru-RU" altLang="ru-RU" sz="2000" i="1">
                <a:latin typeface="Calibri" pitchFamily="34" charset="0"/>
              </a:rPr>
              <a:t>Акросонет венский! </a:t>
            </a:r>
          </a:p>
        </p:txBody>
      </p:sp>
      <p:pic>
        <p:nvPicPr>
          <p:cNvPr id="7174" name="Picture 6" descr="Вена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Барбара и ГС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 t="24998" r="50400" b="50003"/>
          <a:stretch>
            <a:fillRect/>
          </a:stretch>
        </p:blipFill>
        <p:spPr bwMode="auto">
          <a:xfrm>
            <a:off x="5076825" y="0"/>
            <a:ext cx="40671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8000" fill="hold"/>
                                        <p:tgtEl>
                                          <p:spTgt spid="7174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333  E" pathEditMode="relative" ptsTypes="">
                                      <p:cBhvr>
                                        <p:cTn id="8" dur="18000" fill="hold"/>
                                        <p:tgtEl>
                                          <p:spTgt spid="71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xit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60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5999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21" presetID="6" presetClass="emp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45000" fill="hold"/>
                                        <p:tgtEl>
                                          <p:spTgt spid="7171"/>
                                        </p:tgtEl>
                                      </p:cBhvr>
                                      <p:by x="400000" y="4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0 L 0.45087 0.5 " pathEditMode="relative" rAng="0" ptsTypes="AA">
                                      <p:cBhvr>
                                        <p:cTn id="24" dur="45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535" y="2500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40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0"/>
                                        <p:tgtEl>
                                          <p:spTgt spid="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2" grpId="0" animBg="1"/>
      <p:bldP spid="717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solidFill>
            <a:srgbClr val="0000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pic>
        <p:nvPicPr>
          <p:cNvPr id="9219" name="Picture 3" descr="Вена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14508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0" y="0"/>
            <a:ext cx="5148263" cy="6858000"/>
          </a:xfrm>
          <a:prstGeom prst="rect">
            <a:avLst/>
          </a:prstGeom>
          <a:gradFill rotWithShape="1">
            <a:gsLst>
              <a:gs pos="0">
                <a:srgbClr val="FFF6EF"/>
              </a:gs>
              <a:gs pos="100000">
                <a:srgbClr val="D6E3FE">
                  <a:alpha val="38000"/>
                </a:srgbClr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342000" tIns="514800"/>
          <a:lstStyle/>
          <a:p>
            <a:pPr>
              <a:lnSpc>
                <a:spcPct val="120000"/>
              </a:lnSpc>
              <a:spcAft>
                <a:spcPct val="15000"/>
              </a:spcAft>
            </a:pPr>
            <a:endParaRPr lang="ru-RU" altLang="ru-RU" sz="1700">
              <a:latin typeface="Times New Roman" pitchFamily="18" charset="0"/>
            </a:endParaRPr>
          </a:p>
          <a:p>
            <a:pPr>
              <a:lnSpc>
                <a:spcPct val="120000"/>
              </a:lnSpc>
              <a:spcAft>
                <a:spcPct val="15000"/>
              </a:spcAft>
            </a:pPr>
            <a:endParaRPr lang="ru-RU" altLang="ru-RU" sz="1700">
              <a:latin typeface="Times New Roman" pitchFamily="18" charset="0"/>
            </a:endParaRP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ар. Бара полумрак. И в полумраке…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х, этому ожогу не зажить!..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одится «Вдруг» </a:t>
            </a:r>
            <a:r>
              <a:rPr lang="ru-RU" altLang="ru-RU" sz="1700" b="1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ru-RU" altLang="ru-RU" sz="1700">
                <a:latin typeface="Times New Roman" pitchFamily="18" charset="0"/>
              </a:rPr>
              <a:t> и я, как визг собаки,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росаюсь в пламя пламенно служить!..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рабской цифрой век назначен мой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абом твоим, твоим рабовладеньем!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6600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 осени назначено зимой </a:t>
            </a:r>
          </a:p>
          <a:p>
            <a:pPr>
              <a:lnSpc>
                <a:spcPct val="110000"/>
              </a:lnSpc>
              <a:spcBef>
                <a:spcPct val="50000"/>
              </a:spcBef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ыть до весны вторым твоим рожденьем…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рбат мой робкий, был бы ты знаком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аз в вечность с этой венской незнакомкой!..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Б</a:t>
            </a:r>
            <a:r>
              <a:rPr lang="ru-RU" altLang="ru-RU" sz="1700">
                <a:latin typeface="Times New Roman" pitchFamily="18" charset="0"/>
              </a:rPr>
              <a:t>ог с ним, Бог с нимбом, Бог с небесным сном,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 край земли </a:t>
            </a:r>
            <a:r>
              <a:rPr lang="ru-RU" altLang="ru-RU" sz="1700" b="1">
                <a:latin typeface="Times New Roman" pitchFamily="18" charset="0"/>
                <a:cs typeface="Times New Roman" pitchFamily="18" charset="0"/>
              </a:rPr>
              <a:t>−</a:t>
            </a:r>
            <a:r>
              <a:rPr lang="ru-RU" altLang="ru-RU" sz="1700">
                <a:latin typeface="Times New Roman" pitchFamily="18" charset="0"/>
              </a:rPr>
              <a:t> хоть комкай, хоть не комкай…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Р</a:t>
            </a:r>
            <a:r>
              <a:rPr lang="ru-RU" altLang="ru-RU" sz="1700">
                <a:latin typeface="Times New Roman" pitchFamily="18" charset="0"/>
              </a:rPr>
              <a:t>асстались утро с утром, день со днём! </a:t>
            </a:r>
          </a:p>
          <a:p>
            <a:pPr>
              <a:lnSpc>
                <a:spcPct val="110000"/>
              </a:lnSpc>
              <a:spcAft>
                <a:spcPct val="15000"/>
              </a:spcAft>
            </a:pPr>
            <a:r>
              <a:rPr lang="ru-RU" altLang="ru-RU" sz="2000" b="1">
                <a:solidFill>
                  <a:srgbClr val="0033CC"/>
                </a:solidFill>
                <a:latin typeface="Times New Roman" pitchFamily="18" charset="0"/>
              </a:rPr>
              <a:t>А</a:t>
            </a:r>
            <a:r>
              <a:rPr lang="ru-RU" altLang="ru-RU" sz="1700">
                <a:latin typeface="Times New Roman" pitchFamily="18" charset="0"/>
              </a:rPr>
              <a:t> сердце с сердцем? А огонь с огнём?.. 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858838" y="188913"/>
            <a:ext cx="2684462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Aft>
                <a:spcPct val="50000"/>
              </a:spcAft>
            </a:pPr>
            <a:r>
              <a:rPr lang="ru-RU" altLang="ru-RU" sz="2000">
                <a:latin typeface="Calibri" pitchFamily="34" charset="0"/>
              </a:rPr>
              <a:t>КАК  ВИЗГ  СОБАКИ  </a:t>
            </a:r>
          </a:p>
          <a:p>
            <a:pPr algn="ctr"/>
            <a:r>
              <a:rPr lang="ru-RU" altLang="ru-RU" sz="2000" i="1">
                <a:latin typeface="Calibri" pitchFamily="34" charset="0"/>
              </a:rPr>
              <a:t>Акросонет венский! </a:t>
            </a:r>
          </a:p>
        </p:txBody>
      </p:sp>
      <p:pic>
        <p:nvPicPr>
          <p:cNvPr id="9222" name="Picture 6" descr="Барбара и ГС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40" t="25003" r="50406" b="50006"/>
          <a:stretch>
            <a:fillRect/>
          </a:stretch>
        </p:blipFill>
        <p:spPr bwMode="auto">
          <a:xfrm>
            <a:off x="5076825" y="0"/>
            <a:ext cx="4065588" cy="685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3" name="Picture 7" descr="Fona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175" y="333375"/>
            <a:ext cx="900113" cy="1497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174750" y="2492375"/>
            <a:ext cx="6621463" cy="2163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100000"/>
              </a:spcBef>
            </a:pPr>
            <a:r>
              <a:rPr lang="ru-RU" altLang="ru-RU" sz="3200"/>
              <a:t>акростих Валентина Загорянского</a:t>
            </a:r>
          </a:p>
          <a:p>
            <a:pPr algn="ctr">
              <a:spcBef>
                <a:spcPct val="100000"/>
              </a:spcBef>
            </a:pPr>
            <a:r>
              <a:rPr lang="ru-RU" altLang="ru-RU" sz="2800"/>
              <a:t>фотографии Игоря Седельникова</a:t>
            </a:r>
          </a:p>
          <a:p>
            <a:pPr algn="ctr">
              <a:spcBef>
                <a:spcPct val="100000"/>
              </a:spcBef>
            </a:pPr>
            <a:r>
              <a:rPr lang="ru-RU" altLang="ru-RU" sz="2400"/>
              <a:t>фильм смонтировал Игорь Бурдонов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9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1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1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1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0"/>
                                        <p:tgtEl>
                                          <p:spTgt spid="92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15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7" presetClass="entr" presetSubtype="4" fill="hold" grpId="0" nodeType="withEffect">
                                  <p:stCondLst>
                                    <p:cond delay="159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0" fill="hold"/>
                                        <p:tgtEl>
                                          <p:spTgt spid="92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64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7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0"/>
                                        <p:tgtEl>
                                          <p:spTgt spid="92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8" grpId="0" animBg="1"/>
      <p:bldP spid="9220" grpId="0" animBg="1"/>
      <p:bldP spid="9221" grpId="0"/>
      <p:bldP spid="9224" grpId="0"/>
      <p:bldP spid="9224" grpId="1"/>
    </p:bldLst>
  </p:timing>
</p:sld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310</Words>
  <Application>Microsoft Office PowerPoint</Application>
  <PresentationFormat>Экран (4:3)</PresentationFormat>
  <Paragraphs>59</Paragraphs>
  <Slides>4</Slides>
  <Notes>4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8" baseType="lpstr">
      <vt:lpstr>Arial</vt:lpstr>
      <vt:lpstr>Times New Roman</vt:lpstr>
      <vt:lpstr>Calibri</vt:lpstr>
      <vt:lpstr>Оформление по умолчанию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Игорь Бурдонов</dc:creator>
  <cp:lastModifiedBy>igor</cp:lastModifiedBy>
  <cp:revision>18</cp:revision>
  <dcterms:created xsi:type="dcterms:W3CDTF">2011-01-13T22:53:31Z</dcterms:created>
  <dcterms:modified xsi:type="dcterms:W3CDTF">2024-03-09T10:04:23Z</dcterms:modified>
</cp:coreProperties>
</file>